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5" r:id="rId4"/>
    <p:sldId id="264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620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2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274094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484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6707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430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37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558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20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71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448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26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49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489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570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15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86A666A-A51A-4817-A5AD-A5E6EC9700A5}" type="datetimeFigureOut">
              <a:rPr lang="ko-KR" altLang="en-US" smtClean="0"/>
              <a:t>2023-09-22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3B81909-65FB-4A5E-BDBD-5A3B435E2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303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직각 삼각형 8"/>
          <p:cNvSpPr/>
          <p:nvPr/>
        </p:nvSpPr>
        <p:spPr>
          <a:xfrm rot="5400000">
            <a:off x="1866123" y="-1866123"/>
            <a:ext cx="5589039" cy="9321285"/>
          </a:xfrm>
          <a:prstGeom prst="rtTriangl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1927" y="289250"/>
            <a:ext cx="5589036" cy="1884784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최강야구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/>
            </a:r>
            <a:br>
              <a:rPr lang="en-US" altLang="ko-KR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</a:b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가이드문서</a:t>
            </a:r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51927" y="2463284"/>
            <a:ext cx="5066522" cy="41987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</a:schemeClr>
                </a:solidFill>
              </a:rPr>
              <a:t>작성자</a:t>
            </a:r>
            <a:r>
              <a:rPr lang="en-US" altLang="ko-KR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tx1">
                    <a:lumMod val="75000"/>
                  </a:schemeClr>
                </a:solidFill>
              </a:rPr>
              <a:t>: </a:t>
            </a:r>
            <a:r>
              <a:rPr lang="ko-KR" altLang="en-US" dirty="0" err="1" smtClean="0">
                <a:solidFill>
                  <a:schemeClr val="tx1">
                    <a:lumMod val="75000"/>
                  </a:schemeClr>
                </a:solidFill>
              </a:rPr>
              <a:t>문승준</a:t>
            </a:r>
            <a:endParaRPr lang="ko-KR" altLang="en-US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30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793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309" y="715283"/>
            <a:ext cx="7735712" cy="4351338"/>
          </a:xfr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9" y="3091559"/>
            <a:ext cx="6419461" cy="361094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73" y="3189531"/>
            <a:ext cx="6071118" cy="3415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89857" y="1092400"/>
            <a:ext cx="266855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JTBC</a:t>
            </a:r>
            <a:r>
              <a:rPr lang="ko-KR" altLang="en-US" sz="1400" dirty="0" smtClean="0">
                <a:solidFill>
                  <a:schemeClr val="bg1"/>
                </a:solidFill>
              </a:rPr>
              <a:t>에서 방영중인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최강야구를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소개하는 사이트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하이라이트 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선수단 정보</a:t>
            </a:r>
            <a:r>
              <a:rPr lang="en-US" altLang="ko-KR" sz="1400" dirty="0" smtClean="0">
                <a:solidFill>
                  <a:schemeClr val="bg1"/>
                </a:solidFill>
              </a:rPr>
              <a:t>,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프로그램 소개</a:t>
            </a:r>
            <a:r>
              <a:rPr lang="en-US" altLang="ko-KR" sz="1400" dirty="0" smtClean="0">
                <a:solidFill>
                  <a:schemeClr val="bg1"/>
                </a:solidFill>
              </a:rPr>
              <a:t> ,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굿즈샵</a:t>
            </a:r>
            <a:r>
              <a:rPr lang="ko-KR" altLang="en-US" sz="1400" dirty="0" smtClean="0">
                <a:solidFill>
                  <a:schemeClr val="bg1"/>
                </a:solidFill>
              </a:rPr>
              <a:t> 방문 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의 기능을 포함하고있음</a:t>
            </a: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58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287139" cy="549275"/>
          </a:xfrm>
        </p:spPr>
        <p:txBody>
          <a:bodyPr>
            <a:normAutofit fontScale="90000"/>
          </a:bodyPr>
          <a:lstStyle/>
          <a:p>
            <a:r>
              <a:rPr lang="ko-KR" altLang="en-US" sz="3200" dirty="0" err="1" smtClean="0">
                <a:solidFill>
                  <a:schemeClr val="bg1"/>
                </a:solidFill>
              </a:rPr>
              <a:t>기존사이트</a:t>
            </a:r>
            <a:r>
              <a:rPr lang="ko-KR" altLang="en-US" sz="3200" dirty="0" smtClean="0">
                <a:solidFill>
                  <a:schemeClr val="bg1"/>
                </a:solidFill>
              </a:rPr>
              <a:t> 분석 </a:t>
            </a:r>
            <a:r>
              <a:rPr lang="en-US" altLang="ko-KR" sz="3200" dirty="0" smtClean="0">
                <a:solidFill>
                  <a:schemeClr val="bg1"/>
                </a:solidFill>
              </a:rPr>
              <a:t>(</a:t>
            </a:r>
            <a:r>
              <a:rPr lang="ko-KR" altLang="en-US" sz="3200" dirty="0" smtClean="0">
                <a:solidFill>
                  <a:schemeClr val="bg1"/>
                </a:solidFill>
              </a:rPr>
              <a:t>왼쪽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</a:t>
            </a:r>
            <a:r>
              <a:rPr lang="ko-KR" altLang="en-US" sz="3200" dirty="0" err="1" smtClean="0">
                <a:solidFill>
                  <a:schemeClr val="bg1"/>
                </a:solidFill>
              </a:rPr>
              <a:t>티빙</a:t>
            </a:r>
            <a:r>
              <a:rPr lang="ko-KR" altLang="en-US" sz="3200" dirty="0" smtClean="0">
                <a:solidFill>
                  <a:schemeClr val="bg1"/>
                </a:solidFill>
              </a:rPr>
              <a:t> 오른쪽 </a:t>
            </a:r>
            <a:r>
              <a:rPr lang="en-US" altLang="ko-KR" sz="3200" dirty="0" smtClean="0">
                <a:solidFill>
                  <a:schemeClr val="bg1"/>
                </a:solidFill>
              </a:rPr>
              <a:t>: JTBC)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022"/>
            <a:ext cx="5181600" cy="2914650"/>
          </a:xfrm>
          <a:prstGeom prst="rect">
            <a:avLst/>
          </a:prstGeom>
        </p:spPr>
      </p:pic>
      <p:pic>
        <p:nvPicPr>
          <p:cNvPr id="9" name="내용 개체 틀 3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19022"/>
            <a:ext cx="5181600" cy="2914650"/>
          </a:xfrm>
        </p:spPr>
      </p:pic>
      <p:sp>
        <p:nvSpPr>
          <p:cNvPr id="12" name="TextBox 11"/>
          <p:cNvSpPr txBox="1"/>
          <p:nvPr/>
        </p:nvSpPr>
        <p:spPr>
          <a:xfrm>
            <a:off x="838200" y="4935894"/>
            <a:ext cx="10414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본 사이트와 </a:t>
            </a:r>
            <a:r>
              <a:rPr lang="ko-KR" altLang="en-US" dirty="0" err="1" smtClean="0">
                <a:solidFill>
                  <a:schemeClr val="bg1"/>
                </a:solidFill>
              </a:rPr>
              <a:t>다시보기</a:t>
            </a:r>
            <a:r>
              <a:rPr lang="ko-KR" altLang="en-US" dirty="0" smtClean="0">
                <a:solidFill>
                  <a:schemeClr val="bg1"/>
                </a:solidFill>
              </a:rPr>
              <a:t> 사이트가 분리되어 있고 </a:t>
            </a:r>
            <a:r>
              <a:rPr lang="en-US" altLang="ko-KR" dirty="0" smtClean="0">
                <a:solidFill>
                  <a:schemeClr val="bg1"/>
                </a:solidFill>
              </a:rPr>
              <a:t>UI </a:t>
            </a:r>
            <a:r>
              <a:rPr lang="ko-KR" altLang="en-US" dirty="0" smtClean="0">
                <a:solidFill>
                  <a:schemeClr val="bg1"/>
                </a:solidFill>
              </a:rPr>
              <a:t>가 단조로워 재미가 없음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7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2873" y="1262062"/>
            <a:ext cx="3962433" cy="1773509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기획 의도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78774" y="3035570"/>
            <a:ext cx="5438050" cy="1751033"/>
          </a:xfrm>
        </p:spPr>
        <p:txBody>
          <a:bodyPr/>
          <a:lstStyle/>
          <a:p>
            <a:r>
              <a:rPr lang="ko-KR" altLang="en-US" sz="2000" dirty="0" smtClean="0">
                <a:solidFill>
                  <a:schemeClr val="bg1"/>
                </a:solidFill>
              </a:rPr>
              <a:t>별다른 조작 없이 프로그램 소개와 각종 정보들을 재미있게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접할수</a:t>
            </a:r>
            <a:r>
              <a:rPr lang="ko-KR" altLang="en-US" sz="2000" dirty="0" smtClean="0">
                <a:solidFill>
                  <a:schemeClr val="bg1"/>
                </a:solidFill>
              </a:rPr>
              <a:t> 있게끔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만듬</a:t>
            </a:r>
            <a:r>
              <a:rPr lang="en-US" altLang="ko-KR" sz="20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특히 하이라이트 </a:t>
            </a:r>
            <a:r>
              <a:rPr lang="ko-KR" altLang="en-US" sz="2000" dirty="0" err="1" smtClean="0">
                <a:solidFill>
                  <a:schemeClr val="bg1"/>
                </a:solidFill>
              </a:rPr>
              <a:t>미리보기</a:t>
            </a:r>
            <a:r>
              <a:rPr lang="ko-KR" altLang="en-US" sz="2000" dirty="0" smtClean="0">
                <a:solidFill>
                  <a:schemeClr val="bg1"/>
                </a:solidFill>
              </a:rPr>
              <a:t> 선수단 관찰 등</a:t>
            </a:r>
            <a:endParaRPr lang="en-US" altLang="ko-KR" sz="2000" dirty="0" smtClean="0">
              <a:solidFill>
                <a:schemeClr val="bg1"/>
              </a:solidFill>
            </a:endParaRPr>
          </a:p>
          <a:p>
            <a:r>
              <a:rPr lang="ko-KR" altLang="en-US" sz="2000" dirty="0" smtClean="0">
                <a:solidFill>
                  <a:schemeClr val="bg1"/>
                </a:solidFill>
              </a:rPr>
              <a:t>재미요소를 추가함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11812555" y="830424"/>
            <a:ext cx="0" cy="46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48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61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5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170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95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227452"/>
      </p:ext>
    </p:extLst>
  </p:cSld>
  <p:clrMapOvr>
    <a:masterClrMapping/>
  </p:clrMapOvr>
</p:sld>
</file>

<file path=ppt/theme/theme1.xml><?xml version="1.0" encoding="utf-8"?>
<a:theme xmlns:a="http://schemas.openxmlformats.org/drawingml/2006/main" name="슬라이스">
  <a:themeElements>
    <a:clrScheme name="슬라이스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슬라이스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슬라이스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59</TotalTime>
  <Words>66</Words>
  <Application>Microsoft Office PowerPoint</Application>
  <PresentationFormat>와이드스크린</PresentationFormat>
  <Paragraphs>13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HY중고딕</vt:lpstr>
      <vt:lpstr>Bahnschrift SemiBold Condensed</vt:lpstr>
      <vt:lpstr>Century Gothic</vt:lpstr>
      <vt:lpstr>Wingdings 3</vt:lpstr>
      <vt:lpstr>슬라이스</vt:lpstr>
      <vt:lpstr>최강야구  가이드문서 </vt:lpstr>
      <vt:lpstr>PowerPoint 프레젠테이션</vt:lpstr>
      <vt:lpstr>기존사이트 분석 (왼쪽 : 티빙 오른쪽 : JTBC)</vt:lpstr>
      <vt:lpstr>기획 의도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최강야구  가이드문서</dc:title>
  <dc:creator>user</dc:creator>
  <cp:lastModifiedBy>user</cp:lastModifiedBy>
  <cp:revision>6</cp:revision>
  <dcterms:created xsi:type="dcterms:W3CDTF">2023-09-21T08:43:17Z</dcterms:created>
  <dcterms:modified xsi:type="dcterms:W3CDTF">2023-09-22T01:12:28Z</dcterms:modified>
</cp:coreProperties>
</file>